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73" r:id="rId1"/>
  </p:sldMasterIdLst>
  <p:notesMasterIdLst>
    <p:notesMasterId r:id="rId6"/>
  </p:notesMasterIdLst>
  <p:sldIdLst>
    <p:sldId id="807" r:id="rId2"/>
    <p:sldId id="808" r:id="rId3"/>
    <p:sldId id="809" r:id="rId4"/>
    <p:sldId id="81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1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2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3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5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649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2780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99908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039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66"/>
    <a:srgbClr val="FFFFCC"/>
    <a:srgbClr val="FFCCFF"/>
    <a:srgbClr val="FFCCCC"/>
    <a:srgbClr val="CC00CC"/>
    <a:srgbClr val="66FFFF"/>
    <a:srgbClr val="660066"/>
    <a:srgbClr val="FF9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250" autoAdjust="0"/>
    <p:restoredTop sz="82166" autoAdjust="0"/>
  </p:normalViewPr>
  <p:slideViewPr>
    <p:cSldViewPr>
      <p:cViewPr varScale="1">
        <p:scale>
          <a:sx n="65" d="100"/>
          <a:sy n="65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01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A0A158-4C20-46AF-90C3-9BD5795D0D3F}" type="datetimeFigureOut">
              <a:rPr lang="en-US"/>
              <a:pPr>
                <a:defRPr/>
              </a:pPr>
              <a:t>4/30/2017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F38757-D270-47A5-8052-EE0AB3BCB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36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頁眉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461003-27FB-4FAA-960B-57AA5E125CB2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703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頁眉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7315E4-6E88-4E8A-B5AE-AAD1CEDEBC5D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628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頁眉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CCCA45-4B48-491D-A3A2-EEA05D212B9D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4742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頁眉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4D9438-35BA-4438-8692-A4F05390FC78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882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49543-26B5-4904-91AE-499134E8DDF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305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F431E-614B-4D69-AF77-C5ED7D2E1E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156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F379C-0BD7-4A7E-9235-68A4B745280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449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D7EA4-C322-4FE4-8E58-E0D8CDE9A1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788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7DC32-6226-46B1-868F-5D39FB19B0B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18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844BE-C667-44AC-AA22-815C602549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597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7AFF6-E555-4C87-83F5-18AA79C9DEC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311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36042-D6DC-4B34-B075-C89B083C08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715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3A2CE-9890-4BD0-93AD-DFDE9E78F9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521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92561-1B53-4B54-B9C6-A659C6D1C78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994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4C819-53CA-4A50-8D00-24764EAC42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48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單擊此處編輯母版標題樣式</a:t>
            </a:r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單擊此處編輯母版文本樣式</a:t>
            </a:r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8CD812-3327-4BB5-8380-8CC7CCD43F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15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74" r:id="rId1"/>
    <p:sldLayoutId id="2147484975" r:id="rId2"/>
    <p:sldLayoutId id="2147484976" r:id="rId3"/>
    <p:sldLayoutId id="2147484977" r:id="rId4"/>
    <p:sldLayoutId id="2147484978" r:id="rId5"/>
    <p:sldLayoutId id="2147484979" r:id="rId6"/>
    <p:sldLayoutId id="2147484980" r:id="rId7"/>
    <p:sldLayoutId id="2147484981" r:id="rId8"/>
    <p:sldLayoutId id="2147484982" r:id="rId9"/>
    <p:sldLayoutId id="2147484983" r:id="rId10"/>
    <p:sldLayoutId id="21474849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耶穌</a:t>
            </a:r>
            <a:r>
              <a:rPr lang="en-US" altLang="zh-TW"/>
              <a:t>,</a:t>
            </a:r>
            <a:r>
              <a:rPr lang="zh-TW" altLang="en-US"/>
              <a:t>萬名之上的名  </a:t>
            </a:r>
            <a:r>
              <a:rPr lang="en-US" altLang="zh-TW"/>
              <a:t>Jesus, Name Above All Names 1/6</a:t>
            </a:r>
            <a:endParaRPr lang="en-US" altLang="zh-CN"/>
          </a:p>
        </p:txBody>
      </p:sp>
      <p:pic>
        <p:nvPicPr>
          <p:cNvPr id="2051" name="Picture 5" descr="C:\Documents and Settings\Administrator\桌面\再次将我更新\繁体中英PPT\耶穌,萬名之上的名\幻灯片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07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耶穌</a:t>
            </a:r>
            <a:r>
              <a:rPr lang="en-US" altLang="zh-TW"/>
              <a:t>,</a:t>
            </a:r>
            <a:r>
              <a:rPr lang="zh-TW" altLang="en-US"/>
              <a:t>萬名之上的名  </a:t>
            </a:r>
            <a:r>
              <a:rPr lang="en-US" altLang="en-US"/>
              <a:t>Jesus, Name Above All Names </a:t>
            </a:r>
            <a:r>
              <a:rPr lang="en-US" altLang="zh-TW"/>
              <a:t>2/6</a:t>
            </a:r>
            <a:endParaRPr lang="en-US" altLang="zh-CN"/>
          </a:p>
        </p:txBody>
      </p:sp>
      <p:pic>
        <p:nvPicPr>
          <p:cNvPr id="3075" name="Picture 2" descr="C:\Documents and Settings\Administrator\桌面\再次将我更新\繁体中英PPT\耶穌,萬名之上的名\幻灯片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30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耶穌</a:t>
            </a:r>
            <a:r>
              <a:rPr lang="en-US" altLang="zh-TW"/>
              <a:t>,</a:t>
            </a:r>
            <a:r>
              <a:rPr lang="zh-TW" altLang="en-US"/>
              <a:t>萬名之上的名  </a:t>
            </a:r>
            <a:r>
              <a:rPr lang="en-US" altLang="en-US"/>
              <a:t>Jesus, Name Above All Names </a:t>
            </a:r>
            <a:r>
              <a:rPr lang="en-US" altLang="zh-TW"/>
              <a:t>3/6</a:t>
            </a:r>
            <a:endParaRPr lang="en-US" altLang="zh-CN"/>
          </a:p>
        </p:txBody>
      </p:sp>
      <p:pic>
        <p:nvPicPr>
          <p:cNvPr id="4099" name="Picture 2" descr="C:\Documents and Settings\Administrator\桌面\再次将我更新\繁体中英PPT\耶穌,萬名之上的名\幻灯片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86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耶穌</a:t>
            </a:r>
            <a:r>
              <a:rPr lang="en-US" altLang="zh-TW"/>
              <a:t>,</a:t>
            </a:r>
            <a:r>
              <a:rPr lang="zh-TW" altLang="en-US"/>
              <a:t>萬名之上的名  </a:t>
            </a:r>
            <a:r>
              <a:rPr lang="en-US" altLang="en-US"/>
              <a:t>Jesus, Name Above All Names </a:t>
            </a:r>
            <a:r>
              <a:rPr lang="en-US" altLang="zh-TW"/>
              <a:t>4/6</a:t>
            </a:r>
            <a:endParaRPr lang="en-US" altLang="zh-CN"/>
          </a:p>
        </p:txBody>
      </p:sp>
      <p:pic>
        <p:nvPicPr>
          <p:cNvPr id="5123" name="Picture 2" descr="C:\Documents and Settings\Administrator\桌面\再次将我更新\繁体中英PPT\耶穌,萬名之上的名\幻灯片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352690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76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宋体</vt:lpstr>
      <vt:lpstr>Arial</vt:lpstr>
      <vt:lpstr>Calibri</vt:lpstr>
      <vt:lpstr>默认设计模板</vt:lpstr>
      <vt:lpstr>耶穌,萬名之上的名  Jesus, Name Above All Names 1/6</vt:lpstr>
      <vt:lpstr>耶穌,萬名之上的名  Jesus, Name Above All Names 2/6</vt:lpstr>
      <vt:lpstr>耶穌,萬名之上的名  Jesus, Name Above All Names 3/6</vt:lpstr>
      <vt:lpstr>耶穌,萬名之上的名  Jesus, Name Above All Names 4/6</vt:lpstr>
    </vt:vector>
  </TitlesOfParts>
  <Company>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xiulong Song</cp:lastModifiedBy>
  <cp:revision>897</cp:revision>
  <dcterms:created xsi:type="dcterms:W3CDTF">2010-04-09T18:41:45Z</dcterms:created>
  <dcterms:modified xsi:type="dcterms:W3CDTF">2017-04-30T04:43:42Z</dcterms:modified>
</cp:coreProperties>
</file>