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  <p:sldMasterId id="2147483719" r:id="rId2"/>
  </p:sldMasterIdLst>
  <p:notesMasterIdLst>
    <p:notesMasterId r:id="rId12"/>
  </p:notesMasterIdLst>
  <p:sldIdLst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2" roundtripDataSignature="AMtx7miq266gEMAq7pIoRZKTZEGN9RU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99FF"/>
    <a:srgbClr val="973942"/>
    <a:srgbClr val="AA0AB6"/>
    <a:srgbClr val="A50021"/>
    <a:srgbClr val="A617A9"/>
    <a:srgbClr val="BC149C"/>
    <a:srgbClr val="CC00CC"/>
    <a:srgbClr val="FFCC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6433" autoAdjust="0"/>
  </p:normalViewPr>
  <p:slideViewPr>
    <p:cSldViewPr snapToGrid="0">
      <p:cViewPr>
        <p:scale>
          <a:sx n="59" d="100"/>
          <a:sy n="59" d="100"/>
        </p:scale>
        <p:origin x="-93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33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3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36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3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305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AE4-C96F-4D03-BD9E-B612E6661305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349F-14B8-42A4-B3CA-23CDDE0AAE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4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0D39-3033-4B9A-B96A-66B8DABF3E6C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8D22-E415-4859-9008-F78B4CC536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29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AAF2-BA08-485C-A435-409DAF45C23F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DE09-9028-44CF-866C-6FB59F220E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3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50"/>
            <a:ext cx="10364391" cy="1470049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100" y="3886649"/>
            <a:ext cx="8533804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21473" indent="0" algn="ctr">
              <a:buNone/>
              <a:defRPr/>
            </a:lvl2pPr>
            <a:lvl3pPr marL="642947" indent="0" algn="ctr">
              <a:buNone/>
              <a:defRPr/>
            </a:lvl3pPr>
            <a:lvl4pPr marL="964420" indent="0" algn="ctr">
              <a:buNone/>
              <a:defRPr/>
            </a:lvl4pPr>
            <a:lvl5pPr marL="1285894" indent="0" algn="ctr">
              <a:buNone/>
              <a:defRPr/>
            </a:lvl5pPr>
            <a:lvl6pPr marL="1607367" indent="0" algn="ctr">
              <a:buNone/>
              <a:defRPr/>
            </a:lvl6pPr>
            <a:lvl7pPr marL="1928840" indent="0" algn="ctr">
              <a:buNone/>
              <a:defRPr/>
            </a:lvl7pPr>
            <a:lvl8pPr marL="2250314" indent="0" algn="ctr">
              <a:buNone/>
              <a:defRPr/>
            </a:lvl8pPr>
            <a:lvl9pPr marL="257178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91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6" y="1600649"/>
            <a:ext cx="10971609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78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9" y="4406801"/>
            <a:ext cx="10362902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1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2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6"/>
            </a:lvl1pPr>
            <a:lvl2pPr marL="321473" indent="0">
              <a:buNone/>
              <a:defRPr sz="1266"/>
            </a:lvl2pPr>
            <a:lvl3pPr marL="642947" indent="0">
              <a:buNone/>
              <a:defRPr sz="1125"/>
            </a:lvl3pPr>
            <a:lvl4pPr marL="964420" indent="0">
              <a:buNone/>
              <a:defRPr sz="984"/>
            </a:lvl4pPr>
            <a:lvl5pPr marL="1285894" indent="0">
              <a:buNone/>
              <a:defRPr sz="984"/>
            </a:lvl5pPr>
            <a:lvl6pPr marL="1607367" indent="0">
              <a:buNone/>
              <a:defRPr sz="984"/>
            </a:lvl6pPr>
            <a:lvl7pPr marL="1928840" indent="0">
              <a:buNone/>
              <a:defRPr sz="984"/>
            </a:lvl7pPr>
            <a:lvl8pPr marL="2250314" indent="0">
              <a:buNone/>
              <a:defRPr sz="984"/>
            </a:lvl8pPr>
            <a:lvl9pPr marL="2571787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9590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197" y="1600649"/>
            <a:ext cx="5414368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9" y="1600649"/>
            <a:ext cx="5414368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64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3"/>
            <a:ext cx="5386090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73" indent="0">
              <a:buNone/>
              <a:defRPr sz="1406" b="1"/>
            </a:lvl2pPr>
            <a:lvl3pPr marL="642947" indent="0">
              <a:buNone/>
              <a:defRPr sz="1266" b="1"/>
            </a:lvl3pPr>
            <a:lvl4pPr marL="964420" indent="0">
              <a:buNone/>
              <a:defRPr sz="1125" b="1"/>
            </a:lvl4pPr>
            <a:lvl5pPr marL="1285894" indent="0">
              <a:buNone/>
              <a:defRPr sz="1125" b="1"/>
            </a:lvl5pPr>
            <a:lvl6pPr marL="1607367" indent="0">
              <a:buNone/>
              <a:defRPr sz="1125" b="1"/>
            </a:lvl6pPr>
            <a:lvl7pPr marL="1928840" indent="0">
              <a:buNone/>
              <a:defRPr sz="1125" b="1"/>
            </a:lvl7pPr>
            <a:lvl8pPr marL="2250314" indent="0">
              <a:buNone/>
              <a:defRPr sz="1125" b="1"/>
            </a:lvl8pPr>
            <a:lvl9pPr marL="2571787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1534793"/>
            <a:ext cx="5389066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73" indent="0">
              <a:buNone/>
              <a:defRPr sz="1406" b="1"/>
            </a:lvl2pPr>
            <a:lvl3pPr marL="642947" indent="0">
              <a:buNone/>
              <a:defRPr sz="1266" b="1"/>
            </a:lvl3pPr>
            <a:lvl4pPr marL="964420" indent="0">
              <a:buNone/>
              <a:defRPr sz="1125" b="1"/>
            </a:lvl4pPr>
            <a:lvl5pPr marL="1285894" indent="0">
              <a:buNone/>
              <a:defRPr sz="1125" b="1"/>
            </a:lvl5pPr>
            <a:lvl6pPr marL="1607367" indent="0">
              <a:buNone/>
              <a:defRPr sz="1125" b="1"/>
            </a:lvl6pPr>
            <a:lvl7pPr marL="1928840" indent="0">
              <a:buNone/>
              <a:defRPr sz="1125" b="1"/>
            </a:lvl7pPr>
            <a:lvl8pPr marL="2250314" indent="0">
              <a:buNone/>
              <a:defRPr sz="1125" b="1"/>
            </a:lvl8pPr>
            <a:lvl9pPr marL="2571787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174379"/>
            <a:ext cx="5389066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547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260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1496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5" y="273475"/>
            <a:ext cx="401091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852294"/>
          </a:xfrm>
          <a:prstGeom prst="rect">
            <a:avLst/>
          </a:prstGeom>
        </p:spPr>
        <p:txBody>
          <a:bodyPr vert="horz"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5" y="1435450"/>
            <a:ext cx="401091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73" indent="0">
              <a:buNone/>
              <a:defRPr sz="844"/>
            </a:lvl2pPr>
            <a:lvl3pPr marL="642947" indent="0">
              <a:buNone/>
              <a:defRPr sz="703"/>
            </a:lvl3pPr>
            <a:lvl4pPr marL="964420" indent="0">
              <a:buNone/>
              <a:defRPr sz="633"/>
            </a:lvl4pPr>
            <a:lvl5pPr marL="1285894" indent="0">
              <a:buNone/>
              <a:defRPr sz="633"/>
            </a:lvl5pPr>
            <a:lvl6pPr marL="1607367" indent="0">
              <a:buNone/>
              <a:defRPr sz="633"/>
            </a:lvl6pPr>
            <a:lvl7pPr marL="1928840" indent="0">
              <a:buNone/>
              <a:defRPr sz="633"/>
            </a:lvl7pPr>
            <a:lvl8pPr marL="2250314" indent="0">
              <a:buNone/>
              <a:defRPr sz="633"/>
            </a:lvl8pPr>
            <a:lvl9pPr marL="2571787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2396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B6EF-86B4-43E0-9F59-710684D98616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926-C8E7-4B22-818D-B4738F71F3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66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4"/>
            <a:ext cx="7314903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50"/>
            </a:lvl1pPr>
            <a:lvl2pPr marL="321473" indent="0">
              <a:buNone/>
              <a:defRPr sz="1969"/>
            </a:lvl2pPr>
            <a:lvl3pPr marL="642947" indent="0">
              <a:buNone/>
              <a:defRPr sz="1687"/>
            </a:lvl3pPr>
            <a:lvl4pPr marL="964420" indent="0">
              <a:buNone/>
              <a:defRPr sz="1406"/>
            </a:lvl4pPr>
            <a:lvl5pPr marL="1285894" indent="0">
              <a:buNone/>
              <a:defRPr sz="1406"/>
            </a:lvl5pPr>
            <a:lvl6pPr marL="1607367" indent="0">
              <a:buNone/>
              <a:defRPr sz="1406"/>
            </a:lvl6pPr>
            <a:lvl7pPr marL="1928840" indent="0">
              <a:buNone/>
              <a:defRPr sz="1406"/>
            </a:lvl7pPr>
            <a:lvl8pPr marL="2250314" indent="0">
              <a:buNone/>
              <a:defRPr sz="1406"/>
            </a:lvl8pPr>
            <a:lvl9pPr marL="2571787" indent="0">
              <a:buNone/>
              <a:defRPr sz="1406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73" indent="0">
              <a:buNone/>
              <a:defRPr sz="844"/>
            </a:lvl2pPr>
            <a:lvl3pPr marL="642947" indent="0">
              <a:buNone/>
              <a:defRPr sz="703"/>
            </a:lvl3pPr>
            <a:lvl4pPr marL="964420" indent="0">
              <a:buNone/>
              <a:defRPr sz="633"/>
            </a:lvl4pPr>
            <a:lvl5pPr marL="1285894" indent="0">
              <a:buNone/>
              <a:defRPr sz="633"/>
            </a:lvl5pPr>
            <a:lvl6pPr marL="1607367" indent="0">
              <a:buNone/>
              <a:defRPr sz="633"/>
            </a:lvl6pPr>
            <a:lvl7pPr marL="1928840" indent="0">
              <a:buNone/>
              <a:defRPr sz="633"/>
            </a:lvl7pPr>
            <a:lvl8pPr marL="2250314" indent="0">
              <a:buNone/>
              <a:defRPr sz="633"/>
            </a:lvl8pPr>
            <a:lvl9pPr marL="2571787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6508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6" y="1600649"/>
            <a:ext cx="10971609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13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3" y="274590"/>
            <a:ext cx="2742902" cy="585117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90"/>
            <a:ext cx="8085833" cy="58511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60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E1FD-5D30-4A10-B5BF-C4F2A310626C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A620F-A3F5-4BC4-8125-C4B0A9480B2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7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71E0-AC0E-4308-96A0-17CAE941919D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D757F-C26E-4BD5-90B2-3F7B48B795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0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34F2-47C7-4AA3-B63C-57C971204EDE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41EAB-19FB-43B9-A873-CF4D113C802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21EE-44A8-4BAE-A297-4B464CA282A1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AB4A-46CF-498A-A8B0-E913CEA7EA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60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8CE1-7A6A-492E-B63D-73AB60AA9890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8F69-51BC-4D84-AB81-9E60694492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9DCA-455A-4279-9E72-44CB96975256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525D-3712-45A1-B08B-D689FE5B0B8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A767-2194-4A89-9D82-3CB1E2DE1992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0119-4A19-4E7B-9650-617A17BF48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30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37E056-DC14-4AC6-BC21-BA72017DE62A}" type="datetimeFigureOut">
              <a:rPr lang="zh-TW" altLang="en-US"/>
              <a:pPr>
                <a:defRPr/>
              </a:pPr>
              <a:t>2024/8/17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001462-59D6-4D2A-9B09-0733096DAD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11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7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7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7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7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7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321473" algn="ctr" rtl="0" fontAlgn="base">
        <a:spcBef>
          <a:spcPct val="0"/>
        </a:spcBef>
        <a:spcAft>
          <a:spcPct val="0"/>
        </a:spcAft>
        <a:defRPr sz="5907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642947" algn="ctr" rtl="0" fontAlgn="base">
        <a:spcBef>
          <a:spcPct val="0"/>
        </a:spcBef>
        <a:spcAft>
          <a:spcPct val="0"/>
        </a:spcAft>
        <a:defRPr sz="5907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964420" algn="ctr" rtl="0" fontAlgn="base">
        <a:spcBef>
          <a:spcPct val="0"/>
        </a:spcBef>
        <a:spcAft>
          <a:spcPct val="0"/>
        </a:spcAft>
        <a:defRPr sz="5907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285894" algn="ctr" rtl="0" fontAlgn="base">
        <a:spcBef>
          <a:spcPct val="0"/>
        </a:spcBef>
        <a:spcAft>
          <a:spcPct val="0"/>
        </a:spcAft>
        <a:defRPr sz="5907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625088" indent="-40184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631" indent="-40184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174" indent="-40184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718" indent="-40184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262" indent="-40184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735" indent="-40184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208" indent="-40184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682" indent="-40184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1155" indent="-40184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7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73" algn="l" defTabSz="32147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47" algn="l" defTabSz="32147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20" algn="l" defTabSz="32147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94" algn="l" defTabSz="32147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67" algn="l" defTabSz="32147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40" algn="l" defTabSz="32147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314" algn="l" defTabSz="32147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87" algn="l" defTabSz="32147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67512">
              <a:defRPr sz="6424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耶穌</a:t>
            </a:r>
            <a:r>
              <a:t>,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萬名之上的名  </a:t>
            </a:r>
            <a:r>
              <a:t>Jesus, Name Above All Names 1/6</a:t>
            </a:r>
          </a:p>
        </p:txBody>
      </p:sp>
      <p:pic>
        <p:nvPicPr>
          <p:cNvPr id="95" name="Picture 5" descr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278" y="-26864"/>
            <a:ext cx="12090599" cy="69117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68802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67512">
              <a:defRPr sz="6424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耶穌</a:t>
            </a:r>
            <a:r>
              <a:t>,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萬名之上的名  </a:t>
            </a:r>
            <a:r>
              <a:t>Jesus, Name Above All Names 2/6</a:t>
            </a:r>
          </a:p>
        </p:txBody>
      </p:sp>
      <p:pic>
        <p:nvPicPr>
          <p:cNvPr id="98" name="Picture 2" descr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500" y="-1"/>
            <a:ext cx="12031001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44964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67512">
              <a:defRPr sz="6424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耶穌</a:t>
            </a:r>
            <a:r>
              <a:t>,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萬名之上的名  </a:t>
            </a:r>
            <a:r>
              <a:t>Jesus, Name Above All Names 3/6</a:t>
            </a:r>
          </a:p>
        </p:txBody>
      </p:sp>
      <p:pic>
        <p:nvPicPr>
          <p:cNvPr id="101" name="Picture 2" descr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846" y="-1"/>
            <a:ext cx="12034309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21442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67512">
              <a:defRPr sz="6424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耶穌</a:t>
            </a:r>
            <a:r>
              <a:t>,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萬名之上的名  </a:t>
            </a:r>
            <a:r>
              <a:t>Jesus, Name Above All Names 2/6</a:t>
            </a:r>
          </a:p>
        </p:txBody>
      </p:sp>
      <p:pic>
        <p:nvPicPr>
          <p:cNvPr id="104" name="Picture 2" descr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500" y="-1"/>
            <a:ext cx="12031001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06910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67512">
              <a:defRPr sz="6424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耶穌</a:t>
            </a:r>
            <a:r>
              <a:t>,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萬名之上的名  </a:t>
            </a:r>
            <a:r>
              <a:t>Jesus, Name Above All Names 3/6</a:t>
            </a:r>
          </a:p>
        </p:txBody>
      </p:sp>
      <p:pic>
        <p:nvPicPr>
          <p:cNvPr id="107" name="Picture 2" descr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846" y="-1"/>
            <a:ext cx="12034309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94923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67512">
              <a:defRPr sz="6424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耶穌</a:t>
            </a:r>
            <a:r>
              <a:t>,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萬名之上的名  </a:t>
            </a:r>
            <a:r>
              <a:t>Jesus, Name Above All Names 4/6</a:t>
            </a:r>
          </a:p>
        </p:txBody>
      </p:sp>
      <p:pic>
        <p:nvPicPr>
          <p:cNvPr id="110" name="Picture 2" descr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8" y="-1"/>
            <a:ext cx="11953744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42207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1411" y="24276"/>
            <a:ext cx="12192001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68638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67512">
              <a:defRPr sz="6424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耶穌</a:t>
            </a:r>
            <a:r>
              <a:t>,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萬名之上的名  </a:t>
            </a:r>
            <a:r>
              <a:t>Jesus, Name Above All Names 4/6</a:t>
            </a:r>
          </a:p>
        </p:txBody>
      </p:sp>
      <p:pic>
        <p:nvPicPr>
          <p:cNvPr id="115" name="Picture 2" descr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8" y="-1"/>
            <a:ext cx="11953744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11386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81" y="-28509"/>
            <a:ext cx="12178639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2696824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10884</TotalTime>
  <Words>70</Words>
  <Application>Microsoft Office PowerPoint</Application>
  <PresentationFormat>Custom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自訂設計</vt:lpstr>
      <vt:lpstr>Blank</vt:lpstr>
      <vt:lpstr>耶穌,萬名之上的名  Jesus, Name Above All Names 1/6</vt:lpstr>
      <vt:lpstr>耶穌,萬名之上的名  Jesus, Name Above All Names 2/6</vt:lpstr>
      <vt:lpstr>耶穌,萬名之上的名  Jesus, Name Above All Names 3/6</vt:lpstr>
      <vt:lpstr>耶穌,萬名之上的名  Jesus, Name Above All Names 2/6</vt:lpstr>
      <vt:lpstr>耶穌,萬名之上的名  Jesus, Name Above All Names 3/6</vt:lpstr>
      <vt:lpstr>耶穌,萬名之上的名  Jesus, Name Above All Names 4/6</vt:lpstr>
      <vt:lpstr>PowerPoint Presentation</vt:lpstr>
      <vt:lpstr>耶穌,萬名之上的名  Jesus, Name Above All Names 4/6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Lu-Tao Wang</dc:creator>
  <cp:lastModifiedBy>wangps</cp:lastModifiedBy>
  <cp:revision>565</cp:revision>
  <dcterms:created xsi:type="dcterms:W3CDTF">1999-09-19T02:56:02Z</dcterms:created>
  <dcterms:modified xsi:type="dcterms:W3CDTF">2024-08-17T19:09:28Z</dcterms:modified>
</cp:coreProperties>
</file>